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37" r:id="rId187"/>
    <p:sldId id="325" r:id="rId188"/>
    <p:sldId id="1185" r:id="rId189"/>
    <p:sldId id="120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22340</Words>
  <Application>WPS 演示</Application>
  <PresentationFormat>宽屏</PresentationFormat>
  <Paragraphs>1365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1103</cp:revision>
  <dcterms:created xsi:type="dcterms:W3CDTF">2023-03-11T23:56:42Z</dcterms:created>
  <dcterms:modified xsi:type="dcterms:W3CDTF">2023-03-11T23:56:42Z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